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7" r:id="rId4"/>
    <p:sldId id="275" r:id="rId5"/>
    <p:sldId id="268" r:id="rId6"/>
    <p:sldId id="270" r:id="rId7"/>
    <p:sldId id="271" r:id="rId8"/>
    <p:sldId id="273" r:id="rId9"/>
    <p:sldId id="276" r:id="rId10"/>
    <p:sldId id="257" r:id="rId11"/>
    <p:sldId id="261" r:id="rId12"/>
    <p:sldId id="258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50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20:26:1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30588-0460-4C53-80B7-CE42D6692626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E861C-5F80-4A96-8CFE-71FD18A24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7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멀티미디어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AF611B4D-762E-A779-E52C-0BD777E83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1784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45652D-5660-C7D7-312C-AF689017A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0" y="1122363"/>
            <a:ext cx="530352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6822E9-E481-8017-A709-5BAF38A5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0" y="3602038"/>
            <a:ext cx="53035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5420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5E3E762-1E3D-526F-A4E7-8B8A8C9C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44C98E-058A-5DB3-61D1-FDED298D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365125"/>
            <a:ext cx="690372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FB74A-E00F-5C42-E406-3A7623305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80" y="1825625"/>
            <a:ext cx="690372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6B64-4C0E-7C67-C6E8-4D90D4D4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0080" y="6356350"/>
            <a:ext cx="370332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19971-4FB0-B8D7-7074-131F424E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5580" y="6356350"/>
            <a:ext cx="998220" cy="365125"/>
          </a:xfrm>
        </p:spPr>
        <p:txBody>
          <a:bodyPr/>
          <a:lstStyle>
            <a:lvl1pPr>
              <a:defRPr b="1"/>
            </a:lvl1pPr>
          </a:lstStyle>
          <a:p>
            <a:fld id="{2471ADC4-F1E9-4683-855B-A6ABE2054D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91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713AE92-4C54-AFE0-A3F3-317F35DC1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44C98E-058A-5DB3-61D1-FDED298D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363537"/>
            <a:ext cx="690372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FB74A-E00F-5C42-E406-3A7623305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80" y="1825625"/>
            <a:ext cx="6903720" cy="46688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19971-4FB0-B8D7-7074-131F424E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68880" y="6129338"/>
            <a:ext cx="99822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471ADC4-F1E9-4683-855B-A6ABE2054D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B25D756-1AE9-20ED-BF44-AF1ABDA5BE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500" y="1825625"/>
            <a:ext cx="3604260" cy="160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3508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513233-0378-C5E4-F16B-14A90025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63142-D810-78F7-4F49-15B7E37C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01E95-EDC1-C699-B86A-E82165AE8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DFDEC-9F66-4E4B-B096-0C78729A1C89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52967-7CAC-E629-856C-13DD328C3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6C31A-8F41-9E78-E3D0-D0B876678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1ADC4-F1E9-4683-855B-A6ABE2054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1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00B4D-AC48-6FF9-B92F-FC8EDBA9A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66" y="1981200"/>
            <a:ext cx="7665720" cy="1992086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머신러닝을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 통한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rogue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ap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10000000000000000" pitchFamily="2" charset="0"/>
              </a:rPr>
              <a:t>실시간 탐지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8C514-1288-9A83-A3FF-46BE6985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308" y="4462822"/>
            <a:ext cx="6065520" cy="740550"/>
          </a:xfrm>
        </p:spPr>
        <p:txBody>
          <a:bodyPr>
            <a:normAutofit fontScale="92500"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</a:rPr>
              <a:t>굿잡보이즈</a:t>
            </a:r>
            <a:r>
              <a:rPr lang="en-US" altLang="ko-KR" sz="3000" dirty="0">
                <a:solidFill>
                  <a:schemeClr val="bg1"/>
                </a:solidFill>
              </a:rPr>
              <a:t>- </a:t>
            </a:r>
            <a:r>
              <a:rPr lang="ko-KR" altLang="en-US" sz="3000" dirty="0">
                <a:solidFill>
                  <a:schemeClr val="bg1"/>
                </a:solidFill>
              </a:rPr>
              <a:t>김재민</a:t>
            </a:r>
            <a:r>
              <a:rPr lang="en-US" altLang="ko-KR" sz="3000" dirty="0">
                <a:solidFill>
                  <a:schemeClr val="bg1"/>
                </a:solidFill>
              </a:rPr>
              <a:t>, </a:t>
            </a:r>
            <a:r>
              <a:rPr lang="ko-KR" altLang="en-US" sz="3000" dirty="0">
                <a:solidFill>
                  <a:schemeClr val="bg1"/>
                </a:solidFill>
              </a:rPr>
              <a:t>양승원</a:t>
            </a:r>
            <a:r>
              <a:rPr lang="en-US" altLang="ko-KR" sz="3000" dirty="0">
                <a:solidFill>
                  <a:schemeClr val="bg1"/>
                </a:solidFill>
              </a:rPr>
              <a:t>, </a:t>
            </a:r>
            <a:r>
              <a:rPr lang="ko-KR" altLang="en-US" sz="3000" dirty="0">
                <a:solidFill>
                  <a:schemeClr val="bg1"/>
                </a:solidFill>
              </a:rPr>
              <a:t>이용균</a:t>
            </a:r>
          </a:p>
        </p:txBody>
      </p:sp>
    </p:spTree>
    <p:extLst>
      <p:ext uri="{BB962C8B-B14F-4D97-AF65-F5344CB8AC3E}">
        <p14:creationId xmlns:p14="http://schemas.microsoft.com/office/powerpoint/2010/main" val="222086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1EBF2-D028-C1BD-5805-0CEA0976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600" b="1" dirty="0"/>
              <a:t>저희 제품은</a:t>
            </a:r>
            <a:r>
              <a:rPr lang="en-US" altLang="ko-KR" sz="5600" b="1" dirty="0"/>
              <a:t>..</a:t>
            </a:r>
            <a:endParaRPr lang="ko-KR" altLang="en-US" sz="5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D06BB4-3345-D8BF-F120-7DC8BF732A37}"/>
              </a:ext>
            </a:extLst>
          </p:cNvPr>
          <p:cNvSpPr/>
          <p:nvPr/>
        </p:nvSpPr>
        <p:spPr>
          <a:xfrm>
            <a:off x="7478486" y="3849234"/>
            <a:ext cx="881743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B6D2C-91CD-A78F-290D-58C693A8174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b="1" dirty="0"/>
              <a:t>	</a:t>
            </a:r>
          </a:p>
          <a:p>
            <a:pPr marL="0" indent="0">
              <a:buNone/>
            </a:pPr>
            <a:r>
              <a:rPr lang="en-US" altLang="ko-KR" b="1" dirty="0"/>
              <a:t>	 </a:t>
            </a:r>
            <a:r>
              <a:rPr lang="ko-KR" altLang="en-US" b="1" dirty="0"/>
              <a:t>공공기관 </a:t>
            </a:r>
            <a:r>
              <a:rPr lang="en-US" altLang="ko-KR" b="1" dirty="0"/>
              <a:t>, </a:t>
            </a:r>
            <a:r>
              <a:rPr lang="ko-KR" altLang="en-US" b="1" dirty="0"/>
              <a:t>기업을 타겟으로</a:t>
            </a:r>
            <a:r>
              <a:rPr lang="en-US" altLang="ko-KR" b="1" dirty="0"/>
              <a:t>!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 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63D2FD-9C26-B360-68DF-D15C66676FEF}"/>
              </a:ext>
            </a:extLst>
          </p:cNvPr>
          <p:cNvSpPr/>
          <p:nvPr/>
        </p:nvSpPr>
        <p:spPr>
          <a:xfrm>
            <a:off x="4713515" y="3429000"/>
            <a:ext cx="2868386" cy="192609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자체 서버에 </a:t>
            </a:r>
            <a:r>
              <a:rPr lang="en-US" altLang="ko-KR" sz="2400" dirty="0">
                <a:ln>
                  <a:solidFill>
                    <a:schemeClr val="tx2"/>
                  </a:solidFill>
                </a:ln>
              </a:rPr>
              <a:t>AI </a:t>
            </a:r>
          </a:p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모델을 탑재해 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고객에게 서비스 제공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0CAF37-7486-95E3-82AD-AF919F2D0202}"/>
              </a:ext>
            </a:extLst>
          </p:cNvPr>
          <p:cNvSpPr/>
          <p:nvPr/>
        </p:nvSpPr>
        <p:spPr>
          <a:xfrm>
            <a:off x="8033657" y="3429000"/>
            <a:ext cx="2868386" cy="192609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무선랜 환경을 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  <a:p>
            <a:pPr algn="ctr"/>
            <a:r>
              <a:rPr lang="ko-KR" altLang="en-US" sz="2400" dirty="0" err="1">
                <a:ln>
                  <a:solidFill>
                    <a:schemeClr val="tx2"/>
                  </a:solidFill>
                </a:ln>
              </a:rPr>
              <a:t>신경쓰지</a:t>
            </a:r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 않아도 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자동으로 </a:t>
            </a:r>
            <a:r>
              <a:rPr lang="en-US" altLang="ko-KR" sz="2400" dirty="0">
                <a:ln>
                  <a:solidFill>
                    <a:schemeClr val="tx2"/>
                  </a:solidFill>
                </a:ln>
              </a:rPr>
              <a:t>rogue ap </a:t>
            </a:r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위협 관리</a:t>
            </a:r>
          </a:p>
        </p:txBody>
      </p:sp>
    </p:spTree>
    <p:extLst>
      <p:ext uri="{BB962C8B-B14F-4D97-AF65-F5344CB8AC3E}">
        <p14:creationId xmlns:p14="http://schemas.microsoft.com/office/powerpoint/2010/main" val="201222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1EBF2-D028-C1BD-5805-0CEA0976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600" b="1" dirty="0"/>
              <a:t>제품의 가격은</a:t>
            </a:r>
            <a:r>
              <a:rPr lang="en-US" altLang="ko-KR" sz="5600" b="1" dirty="0"/>
              <a:t>..</a:t>
            </a:r>
            <a:endParaRPr lang="ko-KR" altLang="en-US" sz="5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D06BB4-3345-D8BF-F120-7DC8BF732A37}"/>
              </a:ext>
            </a:extLst>
          </p:cNvPr>
          <p:cNvSpPr/>
          <p:nvPr/>
        </p:nvSpPr>
        <p:spPr>
          <a:xfrm>
            <a:off x="7478486" y="3849234"/>
            <a:ext cx="881743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B6D2C-91CD-A78F-290D-58C693A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86" y="1825625"/>
            <a:ext cx="7837714" cy="5032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ko-KR" b="1" dirty="0"/>
              <a:t>	</a:t>
            </a:r>
          </a:p>
          <a:p>
            <a:pPr marL="0" indent="0">
              <a:buNone/>
            </a:pPr>
            <a:r>
              <a:rPr lang="en-US" altLang="ko-KR" b="1" dirty="0"/>
              <a:t>         </a:t>
            </a:r>
            <a:r>
              <a:rPr lang="ko-KR" altLang="en-US" b="1" dirty="0"/>
              <a:t>서비스 운영 비용 </a:t>
            </a:r>
            <a:r>
              <a:rPr lang="en-US" altLang="ko-KR" b="1" dirty="0"/>
              <a:t>= </a:t>
            </a:r>
            <a:r>
              <a:rPr lang="ko-KR" altLang="en-US" b="1" dirty="0"/>
              <a:t>서버 비용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   </a:t>
            </a:r>
            <a:r>
              <a:rPr lang="ko-KR" altLang="en-US" b="1" dirty="0"/>
              <a:t>네트워크 규모에 따른 월 서비스 사용료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  </a:t>
            </a:r>
            <a:r>
              <a:rPr lang="en-US" altLang="ko-KR" b="1" dirty="0"/>
              <a:t>		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63D2FD-9C26-B360-68DF-D15C66676FEF}"/>
              </a:ext>
            </a:extLst>
          </p:cNvPr>
          <p:cNvSpPr/>
          <p:nvPr/>
        </p:nvSpPr>
        <p:spPr>
          <a:xfrm>
            <a:off x="4897483" y="3734934"/>
            <a:ext cx="6226628" cy="192609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추가적인 비용이 거의 없어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더 저렴한 가격에 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  <a:p>
            <a:pPr algn="ctr"/>
            <a:r>
              <a:rPr lang="ko-KR" altLang="en-US" sz="2400" dirty="0">
                <a:ln>
                  <a:solidFill>
                    <a:schemeClr val="tx2"/>
                  </a:solidFill>
                </a:ln>
              </a:rPr>
              <a:t>무선랜 원격 보안관제 지원</a:t>
            </a:r>
            <a:endParaRPr lang="en-US" altLang="ko-KR" sz="2400" dirty="0">
              <a:ln>
                <a:solidFill>
                  <a:schemeClr val="tx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9294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618EDD2-E45F-A1EE-203B-3B47D3D2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유통 방향성</a:t>
            </a:r>
            <a:r>
              <a:rPr lang="en-US" altLang="ko-KR" b="1" dirty="0"/>
              <a:t>..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DB567A-54FC-C52F-8F19-7CBF5B29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      </a:t>
            </a:r>
            <a:r>
              <a:rPr lang="ko-KR" altLang="en-US" b="1" dirty="0"/>
              <a:t> 와이파이 공유기에 우리의 모델과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ko-KR" altLang="en-US" b="1" dirty="0"/>
              <a:t>프로그램을 내장 설치하여 유통</a:t>
            </a:r>
            <a:endParaRPr lang="en-US" altLang="ko-KR" b="1" dirty="0"/>
          </a:p>
          <a:p>
            <a:pPr marL="514350" indent="-514350">
              <a:buAutoNum type="arabicPeriod"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	  </a:t>
            </a:r>
            <a:r>
              <a:rPr lang="ko-KR" altLang="en-US" b="1" dirty="0"/>
              <a:t>네트워크 관리 </a:t>
            </a:r>
            <a:r>
              <a:rPr lang="en-US" altLang="ko-KR" b="1" dirty="0"/>
              <a:t>pc</a:t>
            </a:r>
            <a:r>
              <a:rPr lang="ko-KR" altLang="en-US" b="1" dirty="0"/>
              <a:t>와 서버에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	    </a:t>
            </a:r>
            <a:r>
              <a:rPr lang="ko-KR" altLang="en-US" b="1" dirty="0"/>
              <a:t>프로그램 형식으로 유통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C77432F-F634-E0F4-C304-BF6B3E8E4FAF}"/>
                  </a:ext>
                </a:extLst>
              </p14:cNvPr>
              <p14:cNvContentPartPr/>
              <p14:nvPr/>
            </p14:nvContentPartPr>
            <p14:xfrm>
              <a:off x="4588303" y="-1257583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C77432F-F634-E0F4-C304-BF6B3E8E4F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2183" y="-126370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7459155-16A3-7EBF-C78D-15D909C6ED67}"/>
              </a:ext>
            </a:extLst>
          </p:cNvPr>
          <p:cNvSpPr/>
          <p:nvPr/>
        </p:nvSpPr>
        <p:spPr>
          <a:xfrm>
            <a:off x="4588303" y="3110893"/>
            <a:ext cx="621453" cy="397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746F6A-BF56-3FD9-6982-75F2E55C01F3}"/>
              </a:ext>
            </a:extLst>
          </p:cNvPr>
          <p:cNvSpPr/>
          <p:nvPr/>
        </p:nvSpPr>
        <p:spPr>
          <a:xfrm>
            <a:off x="4588303" y="4595127"/>
            <a:ext cx="621453" cy="39793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68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618EDD2-E45F-A1EE-203B-3B47D3D2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홍보 방향성</a:t>
            </a:r>
            <a:r>
              <a:rPr lang="en-US" altLang="ko-KR" b="1" dirty="0"/>
              <a:t>..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DB567A-54FC-C52F-8F19-7CBF5B29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일상 속에서 언제든 사람들이 원치 않게 </a:t>
            </a:r>
            <a:r>
              <a:rPr lang="en-US" altLang="ko-KR" b="1" dirty="0"/>
              <a:t>rogue ap</a:t>
            </a:r>
            <a:r>
              <a:rPr lang="ko-KR" altLang="en-US" b="1" dirty="0"/>
              <a:t>에 접속해 피해를 볼 수 있음을 강조하는 홍보 영상</a:t>
            </a:r>
            <a:endParaRPr lang="en-US" altLang="ko-KR" b="1" dirty="0"/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en-US" altLang="ko-KR" b="1" dirty="0"/>
              <a:t>rogue ap </a:t>
            </a:r>
            <a:r>
              <a:rPr lang="ko-KR" altLang="en-US" b="1" dirty="0"/>
              <a:t>위험성 인식을 재고 시키며</a:t>
            </a: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동시에 우리 제품의 필요성 어필</a:t>
            </a:r>
            <a:endParaRPr lang="en-US" altLang="ko-KR" b="1" dirty="0"/>
          </a:p>
          <a:p>
            <a:pPr marL="0" indent="0" algn="ctr">
              <a:buNone/>
            </a:pPr>
            <a:endParaRPr lang="ko-KR" altLang="en-US" b="1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5D5F968-E2F1-6FD0-3ECA-4E9D6A16E456}"/>
              </a:ext>
            </a:extLst>
          </p:cNvPr>
          <p:cNvSpPr/>
          <p:nvPr/>
        </p:nvSpPr>
        <p:spPr>
          <a:xfrm>
            <a:off x="7249885" y="3837213"/>
            <a:ext cx="1534886" cy="9960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A2656-C94B-4620-F575-BE7C8249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 및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57D3E-BB1F-4C06-9E9E-28CB456BE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80" y="2506662"/>
            <a:ext cx="69037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이용균</a:t>
            </a:r>
            <a:r>
              <a:rPr lang="en-US" altLang="ko-KR" dirty="0"/>
              <a:t>: </a:t>
            </a:r>
            <a:r>
              <a:rPr lang="ko-KR" altLang="en-US" dirty="0"/>
              <a:t>로그 </a:t>
            </a:r>
            <a:r>
              <a:rPr lang="en-US" altLang="ko-KR" dirty="0"/>
              <a:t>AP </a:t>
            </a:r>
            <a:r>
              <a:rPr lang="ko-KR" altLang="en-US" dirty="0"/>
              <a:t>환경 구성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김재민</a:t>
            </a:r>
            <a:r>
              <a:rPr lang="en-US" altLang="ko-KR" dirty="0"/>
              <a:t>: AI </a:t>
            </a:r>
            <a:r>
              <a:rPr lang="ko-KR" altLang="en-US" dirty="0"/>
              <a:t>모델 서버 개발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양승원</a:t>
            </a:r>
            <a:r>
              <a:rPr lang="en-US" altLang="ko-KR" dirty="0"/>
              <a:t>: AP </a:t>
            </a:r>
            <a:r>
              <a:rPr lang="ko-KR" altLang="en-US" dirty="0"/>
              <a:t>데이터 캡쳐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및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57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A2656-C94B-4620-F575-BE7C8249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57D3E-BB1F-4C06-9E9E-28CB456BE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257" y="1462088"/>
            <a:ext cx="7870371" cy="51599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Rogue ap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일상 속에서 보안 의식 없이 무의식적으로 접속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상대적으로 공격이 쉬움 </a:t>
            </a:r>
            <a:r>
              <a:rPr lang="en-US" altLang="ko-KR" dirty="0"/>
              <a:t>-&gt; </a:t>
            </a:r>
            <a:r>
              <a:rPr lang="ko-KR" altLang="en-US" dirty="0"/>
              <a:t>일상 속의 정보보호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95C8D6-3B41-07D4-73A1-7A924955BF7C}"/>
              </a:ext>
            </a:extLst>
          </p:cNvPr>
          <p:cNvSpPr txBox="1">
            <a:spLocks/>
          </p:cNvSpPr>
          <p:nvPr/>
        </p:nvSpPr>
        <p:spPr>
          <a:xfrm>
            <a:off x="4511035" y="5689941"/>
            <a:ext cx="7680963" cy="116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1A5D03-5020-16F5-53B3-CDDEA2B5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28" y="2061709"/>
            <a:ext cx="6770913" cy="304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B896BB-80DD-0E30-A674-2E1F19B7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153"/>
            <a:ext cx="4114799" cy="69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BCDE5-9CEF-197D-0BDA-EC0464D6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250" y="2627312"/>
            <a:ext cx="6903720" cy="1325563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아</a:t>
            </a:r>
            <a:br>
              <a:rPr lang="en-US" altLang="ko-KR" b="1" dirty="0"/>
            </a:br>
            <a:r>
              <a:rPr lang="ko-KR" altLang="en-US" b="1" dirty="0"/>
              <a:t>키</a:t>
            </a:r>
            <a:br>
              <a:rPr lang="en-US" altLang="ko-KR" b="1" dirty="0"/>
            </a:br>
            <a:r>
              <a:rPr lang="ko-KR" altLang="en-US" b="1" dirty="0" err="1"/>
              <a:t>텍</a:t>
            </a:r>
            <a:br>
              <a:rPr lang="en-US" altLang="ko-KR" b="1" dirty="0"/>
            </a:br>
            <a:r>
              <a:rPr lang="ko-KR" altLang="en-US" b="1" dirty="0"/>
              <a:t>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2AF955-F22C-1E1C-A666-193BB7C18B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dirty="0"/>
              <a:t>개발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520314-DB53-60DB-FE72-59BFE89A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01" y="0"/>
            <a:ext cx="7460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96C0C0A-D176-9CE5-66C6-F6CC7BCD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07DCC6E-6D80-3920-00D8-4FE32C27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7B4E660-2F66-0DC4-A982-81AB8D85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9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5B4C719-905B-980A-23C3-2CFD2DD4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586310"/>
            <a:ext cx="5954486" cy="5685380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8F9334-49F6-FD6A-E91D-703F2EF9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60"/>
          <a:stretch/>
        </p:blipFill>
        <p:spPr>
          <a:xfrm>
            <a:off x="0" y="0"/>
            <a:ext cx="595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633F99-986B-01B7-012A-9CF0DF46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66057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9FF13D-DB64-D9FC-7893-ABC8C596E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7" t="15266" r="447" b="-15266"/>
          <a:stretch/>
        </p:blipFill>
        <p:spPr>
          <a:xfrm>
            <a:off x="5725885" y="0"/>
            <a:ext cx="6466115" cy="79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185</Words>
  <Application>Microsoft Office PowerPoint</Application>
  <PresentationFormat>와이드스크린</PresentationFormat>
  <Paragraphs>56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HY헤드라인M</vt:lpstr>
      <vt:lpstr>맑은 고딕</vt:lpstr>
      <vt:lpstr>Arial</vt:lpstr>
      <vt:lpstr>Office 테마</vt:lpstr>
      <vt:lpstr>머신러닝을 통한 rogue ap 실시간 탐지 서비스</vt:lpstr>
      <vt:lpstr>팀 구성 및 역할</vt:lpstr>
      <vt:lpstr>개발 배경</vt:lpstr>
      <vt:lpstr>아 키 텍 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 제품은..</vt:lpstr>
      <vt:lpstr>제품의 가격은..</vt:lpstr>
      <vt:lpstr>유통 방향성..</vt:lpstr>
      <vt:lpstr>홍보 방향성..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Sungjoo Cho</dc:creator>
  <cp:lastModifiedBy>재민 김</cp:lastModifiedBy>
  <cp:revision>12</cp:revision>
  <dcterms:created xsi:type="dcterms:W3CDTF">2024-08-07T11:00:35Z</dcterms:created>
  <dcterms:modified xsi:type="dcterms:W3CDTF">2024-08-21T01:43:37Z</dcterms:modified>
</cp:coreProperties>
</file>